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24650" cy="9774238"/>
  <p:embeddedFontLst>
    <p:embeddedFont>
      <p:font typeface="Gill Sans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p3tDj6YX8LBrnOzGapmTDvsNg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4015" cy="49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09079" y="0"/>
            <a:ext cx="2914015" cy="49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283831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73cd51b4f_0_0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600" cy="3848700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3773cd51b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100" cy="32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7c91a1dcc_2_0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600" cy="3848700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77c91a1dc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100" cy="32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8fdf39b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100" cy="32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78fdf39b0e_0_0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600" cy="3848700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78fdf39b0e_0_0:notes"/>
          <p:cNvSpPr txBox="1">
            <a:spLocks noGrp="1"/>
          </p:cNvSpPr>
          <p:nvPr>
            <p:ph type="sldNum" idx="12"/>
          </p:nvPr>
        </p:nvSpPr>
        <p:spPr>
          <a:xfrm>
            <a:off x="3809079" y="9283831"/>
            <a:ext cx="2913900" cy="490500"/>
          </a:xfrm>
          <a:prstGeom prst="rect">
            <a:avLst/>
          </a:prstGeom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stående bilde 1">
  <p:cSld name="Tekst og stående bilde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" name="Google Shape;18;p13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</p:sp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med bakgrund 3">
  <p:cSld name="Tekst med bakgrund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2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2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77" name="Google Shape;7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2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stående bilde 2">
  <p:cSld name="Tekst og stående bilde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3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3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</p:sp>
      <p:pic>
        <p:nvPicPr>
          <p:cNvPr id="86" name="Google Shape;8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ønn bakgrund, Liggende bilde">
  <p:cSld name="Grønn bakgrund, Liggende bilde">
    <p:bg>
      <p:bgPr>
        <a:solidFill>
          <a:srgbClr val="4EB05A">
            <a:alpha val="2000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title"/>
          </p:nvPr>
        </p:nvSpPr>
        <p:spPr>
          <a:xfrm>
            <a:off x="839788" y="996950"/>
            <a:ext cx="10512424" cy="81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>
            <a:spLocks noGrp="1"/>
          </p:cNvSpPr>
          <p:nvPr>
            <p:ph type="pic" idx="2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vit bakgrund, stående bilde">
  <p:cSld name="Hvit bakgrund, stående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839788" y="996950"/>
            <a:ext cx="10512424" cy="81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>
            <a:spLocks noGrp="1"/>
          </p:cNvSpPr>
          <p:nvPr>
            <p:ph type="pic" idx="2"/>
          </p:nvPr>
        </p:nvSpPr>
        <p:spPr>
          <a:xfrm>
            <a:off x="7941365" y="996950"/>
            <a:ext cx="3414022" cy="506592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6803403" cy="400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ønn bakgrund, stående bilde">
  <p:cSld name="Grønn bakgrund, stående bilde">
    <p:bg>
      <p:bgPr>
        <a:solidFill>
          <a:srgbClr val="4EB05A">
            <a:alpha val="20000"/>
          </a:srgbClr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839788" y="996950"/>
            <a:ext cx="10512424" cy="81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7941365" y="996950"/>
            <a:ext cx="3414022" cy="506592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6803403" cy="400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side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rside 1">
  <p:cSld name="1_Fors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ctrTitle"/>
          </p:nvPr>
        </p:nvSpPr>
        <p:spPr>
          <a:xfrm>
            <a:off x="351312" y="2714572"/>
            <a:ext cx="4565072" cy="142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ill Sans"/>
              <a:buNone/>
              <a:defRPr sz="45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ubTitle" idx="1"/>
          </p:nvPr>
        </p:nvSpPr>
        <p:spPr>
          <a:xfrm>
            <a:off x="351312" y="2099122"/>
            <a:ext cx="4565072" cy="61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2"/>
          </p:nvPr>
        </p:nvSpPr>
        <p:spPr>
          <a:xfrm>
            <a:off x="351313" y="4768850"/>
            <a:ext cx="4565176" cy="131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rside 2">
  <p:cSld name="1_Forside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6235" y="-69448"/>
            <a:ext cx="12404469" cy="69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9"/>
          <p:cNvSpPr txBox="1">
            <a:spLocks noGrp="1"/>
          </p:cNvSpPr>
          <p:nvPr>
            <p:ph type="ctrTitle"/>
          </p:nvPr>
        </p:nvSpPr>
        <p:spPr>
          <a:xfrm>
            <a:off x="351312" y="2714572"/>
            <a:ext cx="4565072" cy="142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ill Sans"/>
              <a:buNone/>
              <a:defRPr sz="45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ubTitle" idx="1"/>
          </p:nvPr>
        </p:nvSpPr>
        <p:spPr>
          <a:xfrm>
            <a:off x="351312" y="2099122"/>
            <a:ext cx="4565072" cy="61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2"/>
          </p:nvPr>
        </p:nvSpPr>
        <p:spPr>
          <a:xfrm>
            <a:off x="351313" y="4768850"/>
            <a:ext cx="4565176" cy="131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pittelside">
  <p:cSld name="1_Kapittels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1404038" y="1856598"/>
            <a:ext cx="9383923" cy="314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sz="6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 med bakgrund 1">
  <p:cSld name="1_Tekst med bakgrund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2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t bakgrundsbilde">
  <p:cSld name="Stort bakgrundsbil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4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3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14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 med bakgrund 2">
  <p:cSld name="1_Tekst med bakgrund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7"/>
            <a:ext cx="12192000" cy="685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 med bakgrund 3">
  <p:cSld name="1_Tekst med bakgrund 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3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3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2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 og stående bilde 1">
  <p:cSld name="1_Tekst og stående bilde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4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4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4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 og stående bilde 2">
  <p:cSld name="1_Tekst og stående bilde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5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5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 og stående bilde 3">
  <p:cSld name="1_Tekst og stående bilde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7"/>
            <a:ext cx="12192000" cy="685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6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6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ort bakgrundsbilde">
  <p:cSld name="1_Stort bakgrundsbil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37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7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body" idx="3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vit bakgrund, stående bilde">
  <p:cSld name="1_Hvit bakgrund, stående bil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839788" y="996950"/>
            <a:ext cx="10512424" cy="81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>
            <a:spLocks noGrp="1"/>
          </p:cNvSpPr>
          <p:nvPr>
            <p:ph type="pic" idx="2"/>
          </p:nvPr>
        </p:nvSpPr>
        <p:spPr>
          <a:xfrm>
            <a:off x="7941365" y="996950"/>
            <a:ext cx="3414022" cy="506592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6803403" cy="400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rønn bakgrund, stående bilde">
  <p:cSld name="1_Grønn bakgrund, stående bilde">
    <p:bg>
      <p:bgPr>
        <a:solidFill>
          <a:srgbClr val="4EB05A">
            <a:alpha val="20000"/>
          </a:srgbClr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839788" y="996950"/>
            <a:ext cx="10512424" cy="81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9"/>
          <p:cNvSpPr>
            <a:spLocks noGrp="1"/>
          </p:cNvSpPr>
          <p:nvPr>
            <p:ph type="pic" idx="2"/>
          </p:nvPr>
        </p:nvSpPr>
        <p:spPr>
          <a:xfrm>
            <a:off x="7941365" y="996950"/>
            <a:ext cx="3414022" cy="506592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6803403" cy="400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stående bilde 3">
  <p:cSld name="Tekst og stående bilde 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7"/>
            <a:ext cx="12192000" cy="685264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5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</p:sp>
      <p:pic>
        <p:nvPicPr>
          <p:cNvPr id="35" name="Google Shape;3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7"/>
            <a:ext cx="12192000" cy="685264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5"/>
          <p:cNvSpPr/>
          <p:nvPr/>
        </p:nvSpPr>
        <p:spPr>
          <a:xfrm>
            <a:off x="636608" y="456602"/>
            <a:ext cx="1095899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vit bakgrund, Liggende bilde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9788" y="996950"/>
            <a:ext cx="10512424" cy="81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>
            <a:spLocks noGrp="1"/>
          </p:cNvSpPr>
          <p:nvPr>
            <p:ph type="pic" idx="2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 1">
  <p:cSld name="Fors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ctrTitle"/>
          </p:nvPr>
        </p:nvSpPr>
        <p:spPr>
          <a:xfrm>
            <a:off x="351312" y="2714572"/>
            <a:ext cx="4565072" cy="142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ill Sans"/>
              <a:buNone/>
              <a:defRPr sz="45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ubTitle" idx="1"/>
          </p:nvPr>
        </p:nvSpPr>
        <p:spPr>
          <a:xfrm>
            <a:off x="351312" y="2099122"/>
            <a:ext cx="4565072" cy="61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351313" y="4768850"/>
            <a:ext cx="4565176" cy="131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 2">
  <p:cSld name="Forside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6235" y="-69448"/>
            <a:ext cx="12404469" cy="69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>
            <a:spLocks noGrp="1"/>
          </p:cNvSpPr>
          <p:nvPr>
            <p:ph type="ctrTitle"/>
          </p:nvPr>
        </p:nvSpPr>
        <p:spPr>
          <a:xfrm>
            <a:off x="351312" y="2714572"/>
            <a:ext cx="4565072" cy="142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ill Sans"/>
              <a:buNone/>
              <a:defRPr sz="45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ubTitle" idx="1"/>
          </p:nvPr>
        </p:nvSpPr>
        <p:spPr>
          <a:xfrm>
            <a:off x="351312" y="2099122"/>
            <a:ext cx="4565072" cy="61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351313" y="4768850"/>
            <a:ext cx="4565176" cy="131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0" i="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6235" y="-69448"/>
            <a:ext cx="12404469" cy="6996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side">
  <p:cSld name="Kapittels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1404038" y="1856598"/>
            <a:ext cx="9383923" cy="314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sz="6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02983"/>
            <a:ext cx="12192000" cy="8660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med bakgrund 1">
  <p:cSld name="Tekst med bakgrund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0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2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61" name="Google Shape;6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0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med bakgrund 2">
  <p:cSld name="Tekst med bakgrund 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7"/>
            <a:ext cx="12192000" cy="685264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1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 b="0" i="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69" name="Google Shape;6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7"/>
            <a:ext cx="12192000" cy="685264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1"/>
          <p:cNvSpPr/>
          <p:nvPr/>
        </p:nvSpPr>
        <p:spPr>
          <a:xfrm>
            <a:off x="4662368" y="456602"/>
            <a:ext cx="6933236" cy="5944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hdnd7ag3w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2.3.o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anddal.skole@sandnes.kommune.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tr" TargetMode="External"/><Relationship Id="rId5" Type="http://schemas.openxmlformats.org/officeDocument/2006/relationships/hyperlink" Target="http://2.tr" TargetMode="External"/><Relationship Id="rId4" Type="http://schemas.openxmlformats.org/officeDocument/2006/relationships/hyperlink" Target="https://www.minskole.no/gandda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vtsvest.no/trygge-vaksne/skule/foreldremote/#reflekter-2-foreldre-sammen-3-minut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thumbs-up-emoji-p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7.a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Velkommen til Ganddal skole- høsten 2025. </a:t>
            </a:r>
            <a:endParaRPr/>
          </a:p>
        </p:txBody>
      </p:sp>
      <p:sp>
        <p:nvSpPr>
          <p:cNvPr id="175" name="Google Shape;175;p1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00" cy="3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Gyro Dahle Dragsnes, rektor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Bjarte Kvame Øvrevik, Avdelingsleder 1.-4.trinn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Rune Stangeland, Avdelingsleder 5.-7.trinn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Kristi Berge Hebnes, Avdelingsleder 1.trinn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Mariann Eik, Avdelingsleder SFO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176" name="Google Shape;176;p1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Siri M. Espedal - adm.konsulent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Maria Christina Knutsson, Helsesykepleier.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754" y="709064"/>
            <a:ext cx="4109634" cy="54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Hjertesone</a:t>
            </a:r>
            <a:endParaRPr/>
          </a:p>
        </p:txBody>
      </p:sp>
      <p:sp>
        <p:nvSpPr>
          <p:cNvPr id="249" name="Google Shape;249;p8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b="1"/>
              <a:t>Superviktig budskap fra elever og voksne på Ganddal skole.</a:t>
            </a:r>
            <a:br>
              <a:rPr lang="en-US"/>
            </a:br>
            <a:br>
              <a:rPr lang="en-US"/>
            </a:br>
            <a:r>
              <a:rPr lang="en-US" b="1"/>
              <a:t>6.trinn laget i fjor en film om droppsonen og ber foresatte som kjører elever til skolen, om å droppe dem av på p-plassen ved Bydelshuset.</a:t>
            </a:r>
            <a:br>
              <a:rPr lang="en-US"/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b="1"/>
              <a:t>Elevene ønsker ikke at voksne kjører inn bak Bydelshuset for å slippe av elever, kjør som vist i filmen. </a:t>
            </a:r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Kjør inn på p-plassen –  kjør nærmest Bydelshuset og frem til droppsonen – dropp av elevene – kjør ut igjen langs Olsokveien!</a:t>
            </a:r>
            <a:br>
              <a:rPr lang="en-US"/>
            </a:br>
            <a:br>
              <a:rPr lang="en-US"/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Tusen takk 6.trinn! Det er et kjempeviktig budskap dere fremmer, og vi voksne skal gjøre det vi kan for å etterkomme budskapet!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https://youtu.be/_hdnd7ag3wU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51" name="Google Shape;25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5219" y="1728818"/>
            <a:ext cx="4509166" cy="2805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Mariann Eik, avdelingsleder SFO</a:t>
            </a:r>
            <a:br>
              <a:rPr lang="en-US" sz="2700"/>
            </a:br>
            <a:r>
              <a:rPr lang="en-US" sz="2700">
                <a:latin typeface="Arial"/>
                <a:ea typeface="Arial"/>
                <a:cs typeface="Arial"/>
                <a:sym typeface="Arial"/>
              </a:rPr>
              <a:t>mariann.eik@sandnes.kommune.no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endParaRPr/>
          </a:p>
        </p:txBody>
      </p:sp>
      <p:sp>
        <p:nvSpPr>
          <p:cNvPr id="257" name="Google Shape;257;p9"/>
          <p:cNvSpPr txBox="1">
            <a:spLocks noGrp="1"/>
          </p:cNvSpPr>
          <p:nvPr>
            <p:ph type="body" idx="1"/>
          </p:nvPr>
        </p:nvSpPr>
        <p:spPr>
          <a:xfrm>
            <a:off x="972300" y="2453650"/>
            <a:ext cx="2928300" cy="3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/>
              <a:t>9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 ansatte, 2</a:t>
            </a:r>
            <a:r>
              <a:rPr lang="en-US"/>
              <a:t>42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 barn.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Morgen SFO er i gymsalen kl.07.30-08.00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Gå direkte til hovedinngangen v/gymsal, barna kler av seg der og går inn i salen. Alle elever er ute fra kl. 08.00 til kl.0815.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SFO åpner etter skolen, mandag og fredag kl.13.00 og tirsdag, onsdag og torsdag kl.13.30.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Stenger kl.16.30.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Aktivitetsplaner blir lagt ut på hjemmesiden.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1.trinn er i 1. etg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2.3. og 4. trinn er i 2.etg.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2.3. og</a:t>
            </a:r>
            <a:r>
              <a:rPr lang="en-US"/>
              <a:t> 4.trinn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 er ute etter undervisningstid 30 min, før en går inn og spiser!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1.trinn spiser først og går ut 30 min etter mat.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Ute dager starter vi med mat og går ut etterpå.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58" name="Google Shape;258;p9"/>
          <p:cNvSpPr txBox="1">
            <a:spLocks noGrp="1"/>
          </p:cNvSpPr>
          <p:nvPr>
            <p:ph type="body" idx="2"/>
          </p:nvPr>
        </p:nvSpPr>
        <p:spPr>
          <a:xfrm>
            <a:off x="4109025" y="2453650"/>
            <a:ext cx="2928300" cy="3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rygge, gode voksne som veileder elevene i lek og sosialt samspill.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Fellesskap – Inkludering og Vennskap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Trener sosiale ferdigheter – en av mange som skal inn i fellesskapet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Er mye ute = MÅ ha gode klær! Vi starter med faste ute dager fra uk</a:t>
            </a:r>
            <a:r>
              <a:rPr lang="en-US"/>
              <a:t>e 35. Tirsdag og torsdag. Husk skiftetøy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Barnas fritid, lek og fellesskap står i fokus, samtidig skal det skje læring hele dagen. Mål og mening med oppgavene og aktivitetene, særlig sosial kompetanse øves på. 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59" name="Google Shape;259;p9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700" cy="544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773cd51b4f_0_0"/>
          <p:cNvSpPr txBox="1">
            <a:spLocks noGrp="1"/>
          </p:cNvSpPr>
          <p:nvPr>
            <p:ph type="title"/>
          </p:nvPr>
        </p:nvSpPr>
        <p:spPr>
          <a:xfrm>
            <a:off x="937550" y="1104901"/>
            <a:ext cx="6099900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endParaRPr/>
          </a:p>
        </p:txBody>
      </p:sp>
      <p:sp>
        <p:nvSpPr>
          <p:cNvPr id="265" name="Google Shape;265;g3773cd51b4f_0_0"/>
          <p:cNvSpPr txBox="1">
            <a:spLocks noGrp="1"/>
          </p:cNvSpPr>
          <p:nvPr>
            <p:ph type="body" idx="1"/>
          </p:nvPr>
        </p:nvSpPr>
        <p:spPr>
          <a:xfrm>
            <a:off x="972275" y="1150625"/>
            <a:ext cx="2928300" cy="4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Transponder: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Send meldinger om endringer før kl.11.00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Fri fra SFO?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Register fraværsmelding.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Gå hjem alene fra SFO eller bli hentet?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Registrer hentemelding eller klokkeslett.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Bli med noen hjem? Den som skal bli med andre hjem må sende melding.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Gi beskjed til en ansatt  når barnet blir hentet.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Basevakt i gangen både i 1. og 2. etg.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Påmelding ferie SFO: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Har du ikke meldt på barnet så har ikke barnet SFO plass. Det blir sendt ut påminnelse før fristen har gått ut og en påminnelse etter fristen har gått ut.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Det er ikke mulig å bytte på dager  etter at fristen har gått ut. </a:t>
            </a:r>
            <a:endParaRPr/>
          </a:p>
        </p:txBody>
      </p:sp>
      <p:sp>
        <p:nvSpPr>
          <p:cNvPr id="266" name="Google Shape;266;g3773cd51b4f_0_0"/>
          <p:cNvSpPr txBox="1">
            <a:spLocks noGrp="1"/>
          </p:cNvSpPr>
          <p:nvPr>
            <p:ph type="body" idx="2"/>
          </p:nvPr>
        </p:nvSpPr>
        <p:spPr>
          <a:xfrm>
            <a:off x="4109025" y="1413525"/>
            <a:ext cx="29283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Bursdagsfeiring SFO: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Siste fredag i måneden.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De som har bursdag får bursdagskort. Vi slutter med utdeling av slikkepinner.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Vi har heller fokus på flere kjekke aktiviteter som barna kan velge mellom denne fredagen.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Delt SFO plass: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Alternativ 1: 3 dager i uken morgen og ettermiddag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Alternativ 2: 5 dager, 2,5 time etter skolen hver dag. Ikke morgen SFO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mandag og fredag til kl.15.30.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tirsdag, onsdag og torsdag til kl.16.00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Alternativ 3: 5 dager annenhver uke. Forbeholdt barn med delt bosted.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Ansatte 1. trinn Mariann, Vibeke, Amina, Hanne, Birte, Iselin, Ludvig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200"/>
              <a:t>Ansatte 2.3. og 4. trinn: Malin, Raimond, Silje, Yvonne, Abdul, Benedikte, Tobias, Oda, Håvard, Jessica, Zaklina, Monika</a:t>
            </a:r>
            <a:endParaRPr sz="1200"/>
          </a:p>
        </p:txBody>
      </p:sp>
      <p:sp>
        <p:nvSpPr>
          <p:cNvPr id="267" name="Google Shape;267;g3773cd51b4f_0_0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700" cy="544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73" name="Google Shape;273;p10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Info fra Maria</a:t>
            </a:r>
            <a:r>
              <a:rPr lang="en-US" sz="1200"/>
              <a:t>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ligger tilgjengelig på skolens hjemmeside.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Skolen nås på mailadressen, lærerne nås gjennom Transponder og SFO på Transponder eller pr SFO-telefon.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Dersom telefon-kontakt ikke oppnås, skriv mail.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Ganddal skole tlf: 51 97 49 20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Mail: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ganddal.skole@sandnes.kommune.no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Hjemmesiden: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https://www.minskole.no/gandda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274" name="Google Shape;274;p10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1-tr: Skolestartsundersøkelse, alle blir innkalt i løpet av skoleåret.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2.tr</a:t>
            </a:r>
            <a:r>
              <a:rPr lang="en-US" sz="1200"/>
              <a:t>.: 2.klassevaksine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u="sng">
                <a:solidFill>
                  <a:schemeClr val="hlink"/>
                </a:solidFill>
                <a:hlinkClick r:id="rId6"/>
              </a:rPr>
              <a:t>3.tr</a:t>
            </a:r>
            <a:r>
              <a:rPr lang="en-US" sz="1200"/>
              <a:t>. Trivselssamtale, høyde og vekt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4.- og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5.tr: Ingen faste oppdrag til 5.trinn, men Maria har alltid åpen dør.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6.tr: Pubertestsundervisning og MMR vaksine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7.tr: HPV vaksine.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Alle trinn har Redd Barna sitt undervisningsopplegg om overgrep.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275" name="Google Shape;275;p10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Helsesykepleier Maria Christina Knutsson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839788" y="996950"/>
            <a:ext cx="10512424" cy="81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Hjernen og regulering</a:t>
            </a:r>
            <a:endParaRPr/>
          </a:p>
        </p:txBody>
      </p:sp>
      <p:pic>
        <p:nvPicPr>
          <p:cNvPr id="281" name="Google Shape;281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678" r="12678"/>
          <a:stretch/>
        </p:blipFill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Foreldremøte</a:t>
            </a:r>
            <a:r>
              <a:rPr lang="en-US"/>
              <a:t> - hjernen og regulering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Beate Gauden- spesialpedagog RVTS  vest(Ressurssenter om vold, traumatisk stress)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183" name="Google Shape;183;p2"/>
          <p:cNvSpPr txBox="1">
            <a:spLocks noGrp="1"/>
          </p:cNvSpPr>
          <p:nvPr>
            <p:ph type="title"/>
          </p:nvPr>
        </p:nvSpPr>
        <p:spPr>
          <a:xfrm>
            <a:off x="5023412" y="1466953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endParaRPr/>
          </a:p>
        </p:txBody>
      </p:sp>
      <p:sp>
        <p:nvSpPr>
          <p:cNvPr id="184" name="Google Shape;184;p2"/>
          <p:cNvSpPr txBox="1">
            <a:spLocks noGrp="1"/>
          </p:cNvSpPr>
          <p:nvPr>
            <p:ph type="body" idx="1"/>
          </p:nvPr>
        </p:nvSpPr>
        <p:spPr>
          <a:xfrm>
            <a:off x="5058138" y="2581155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185" name="Google Shape;185;p2"/>
          <p:cNvSpPr txBox="1">
            <a:spLocks noGrp="1"/>
          </p:cNvSpPr>
          <p:nvPr>
            <p:ph type="body" idx="3"/>
          </p:nvPr>
        </p:nvSpPr>
        <p:spPr>
          <a:xfrm>
            <a:off x="8194878" y="2569580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pic>
        <p:nvPicPr>
          <p:cNvPr id="186" name="Google Shape;18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536"/>
            <a:ext cx="12192000" cy="662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Skolens satsingsområder i et treårsperspektiv</a:t>
            </a:r>
            <a:endParaRPr/>
          </a:p>
        </p:txBody>
      </p:sp>
      <p:sp>
        <p:nvSpPr>
          <p:cNvPr id="192" name="Google Shape;192;p3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Øke elevenes, ansattes og foresattes digitale kompetanse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Bygge laget gjennom faget og faget gjennom laget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Styrke begynneropplæringen og lesing i alle fag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Øke motivasjonen gjennom lekende læring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Skape et trygt og godt skolemiljø for alle elevene våre. </a:t>
            </a:r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Alle elevene er våre!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På lag for livslang lærelyst!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Læring Gir Styrke!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pic>
        <p:nvPicPr>
          <p:cNvPr id="194" name="Google Shape;194;p3" descr="Et bilde som inneholder tegnefilm, smil, smiley, uttrykksik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754" y="2244020"/>
            <a:ext cx="4109634" cy="237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"/>
          <p:cNvSpPr txBox="1"/>
          <p:nvPr/>
        </p:nvSpPr>
        <p:spPr>
          <a:xfrm>
            <a:off x="8982624" y="4417278"/>
            <a:ext cx="237276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en-U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av Ukjent forfatter er lisensiert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Laget Ganddal skole! Dette e’ oss! </a:t>
            </a: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Ca 80 ansatte skole – SFO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550 elever på skolen – ditt barn er EN av mange!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Klassereglene gjelder for alle og skolereglene gjelder for alle, i skole/SFO-tiden!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Trygt og godt skole- og læringsmiljø – hver dag.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Medskaping – elevstemmen inn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Godt skole-hjem-samarbeid er gull!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Oss – sammen!</a:t>
            </a:r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Læring gir styrke – Trygg – Sunn – Aktiv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Lesing gjelder livet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Robusthet. Robuste elever – robuste foreldre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Skape en god skole for alle elevene våre.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Lekbasert læring og læringsbasert lek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pic>
        <p:nvPicPr>
          <p:cNvPr id="203" name="Google Shape;203;p4" descr="Et bilde som inneholder tegnefilm&#10;&#10;KI-generert innhold kan være feil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205" y="2323480"/>
            <a:ext cx="2788015" cy="278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09" name="Google Shape;209;p5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</a:pPr>
            <a:r>
              <a:rPr lang="en-US" sz="11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Kontaktlærere 5.- 7.trinn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</a:pP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5a:Marta Nisja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5b:Elin Vagle Seland og Heidi Esaiassen Mæland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5c:Torstein Obrestad Meling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6a:Karina Kalberg Soma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6b:Ingvar Iversen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6c:Hanne Haaland og Espen Nielsen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7a:Henriette Espedal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7b:Henrik Gribbestad Moltu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7c:Melina Kazic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</a:pPr>
            <a:r>
              <a:rPr lang="en-US" sz="11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Kontaktlærere 1.- 4.trinn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</a:pP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1a:Espen Ø. Johannessen og Silje Marie Hansen Sele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1b:Hilde Kjosavik og Tea Blix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1c:Katrine Helgeland Midtun og Antonina Åleksiivna Høiland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1d:Marianne Bergersen og Emma Myklebust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2a:Siri Kvilhaug og Hilde Tungland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2b:Britt Solveig Brekken og Silje Undheim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2c:Monica Helen Meland og Tommy Skjæveland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3a:Oddrun Hagen Høie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3b:Åshild Lunde Viland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3c:Ingunn Pettersen Ørland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3d:Anne-Lise Ovedal Birkeland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4a:Mette Aamodt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4b:Eva Henriette Vawter</a:t>
            </a:r>
            <a:b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4c:May Kristin Øgreid</a:t>
            </a:r>
            <a:endParaRPr/>
          </a:p>
          <a:p>
            <a:pPr marL="17145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 Ganddal skole 1.- 7.trinn 2025-2026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Skole-hjem samarbeid</a:t>
            </a:r>
            <a:endParaRPr/>
          </a:p>
        </p:txBody>
      </p:sp>
      <p:sp>
        <p:nvSpPr>
          <p:cNvPr id="217" name="Google Shape;217;p6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Skole-hjemsamarbeid fordrer samarbeid fra begge sider.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Transponder- meldingsbok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Skolen trenger hjelp fra foresatte til å heie på skolen, heie på egne barn og som heier på andres barn! Vi sammen, blir gode!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Oss på skolen – oss i klassen!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Barn som får støtte og hjelp har gode forutsetninger for å gjøre det bra, både faglig og sosialt!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218" name="Google Shape;218;p6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Barn som har flere å spille på, flere å være med, og som kan forholde seg til andre ulike barn, trives som regel godt!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Foresatte som sjekker ut situasjoner, som klarer å se eget barn i en større sammenheng, som en av gjengen, som klarer å se at barnets virkelighetsoppfatning ikke alltid er den hele og fulle sannhet, hjelper barnet med å mestre ulike skolesituasjoner bedre!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pic>
        <p:nvPicPr>
          <p:cNvPr id="219" name="Google Shape;219;p6" descr="Et bilde som inneholder finger, hånd, tommel, negl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4854" r="24853"/>
          <a:stretch/>
        </p:blipFill>
        <p:spPr>
          <a:xfrm>
            <a:off x="7245754" y="706056"/>
            <a:ext cx="4109634" cy="5449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7c91a1dcc_2_0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9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FAU - skoleåret 2025-2026</a:t>
            </a:r>
            <a:endParaRPr/>
          </a:p>
        </p:txBody>
      </p:sp>
      <p:sp>
        <p:nvSpPr>
          <p:cNvPr id="225" name="Google Shape;225;g377c91a1dcc_2_0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00" cy="3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Møte første mandagen i måneden kl.18-20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Første møte: Mandag 1.september kl.18-20 på personalrommet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Skal velges en FAU-representant i fra hver klasse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226" name="Google Shape;226;g377c91a1dcc_2_0"/>
          <p:cNvSpPr txBox="1">
            <a:spLocks noGrp="1"/>
          </p:cNvSpPr>
          <p:nvPr>
            <p:ph type="body" idx="2"/>
          </p:nvPr>
        </p:nvSpPr>
        <p:spPr>
          <a:xfrm>
            <a:off x="4011740" y="2534379"/>
            <a:ext cx="2928300" cy="3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Fau ønsker dette pga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/>
              <a:t>enklere ansvarsfordeling og at vi ikke skal risikere å måtte avlyse Fau møter hvis det er flere som ikke kan komme.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pic>
        <p:nvPicPr>
          <p:cNvPr id="227" name="Google Shape;227;g377c91a1dcc_2_0" descr="Et bilde som inneholder finger, hånd, tommel, negl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4854" r="24854"/>
          <a:stretch/>
        </p:blipFill>
        <p:spPr>
          <a:xfrm>
            <a:off x="7245754" y="706056"/>
            <a:ext cx="4109635" cy="5449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8fdf39b0e_0_0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900" cy="83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17.mai 2026: 6.- og 7.trinn</a:t>
            </a:r>
            <a:endParaRPr/>
          </a:p>
        </p:txBody>
      </p:sp>
      <p:sp>
        <p:nvSpPr>
          <p:cNvPr id="234" name="Google Shape;234;g378fdf39b0e_0_0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00" cy="356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Fra Ådne Orstad: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Arrangeres av alle foresatte på 6.- og 7.trinn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Avhengig av at en foresatt fra hver elev stiller for å gjennomføre 17.mai feiringen.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2 for hver klasse sitter i 17.mai komiteen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For/etterarbeid i dagene rett rundt dagen for noen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De aller fleste må bidra under selve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17.mai</a:t>
            </a:r>
            <a:r>
              <a:rPr lang="en-US"/>
              <a:t> feiringen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78fdf39b0e_0_0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00" cy="356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Ådne kan innkalle til første møte i 17.maikomiteen i okt/nov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Velg representanter til 17.mai komite i dag, og meld inn til adm.konsulent Siri.</a:t>
            </a:r>
            <a:endParaRPr/>
          </a:p>
        </p:txBody>
      </p:sp>
      <p:sp>
        <p:nvSpPr>
          <p:cNvPr id="236" name="Google Shape;236;g378fdf39b0e_0_0"/>
          <p:cNvSpPr>
            <a:spLocks noGrp="1"/>
          </p:cNvSpPr>
          <p:nvPr>
            <p:ph type="pic" idx="3"/>
          </p:nvPr>
        </p:nvSpPr>
        <p:spPr>
          <a:xfrm>
            <a:off x="7245754" y="706056"/>
            <a:ext cx="4109700" cy="54492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937549" y="1490102"/>
            <a:ext cx="6099859" cy="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</a:pPr>
            <a:r>
              <a:rPr lang="en-US"/>
              <a:t>Skolereglene på Ganddal skole</a:t>
            </a:r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body" idx="1"/>
          </p:nvPr>
        </p:nvSpPr>
        <p:spPr>
          <a:xfrm>
            <a:off x="972275" y="2604304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Vi oppfører oss bra på skolen!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Vi respekterer hverandre og lærer sammen i et fellesskap.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Vi er skolevenner – ikke nødvendigvis bestevenner.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Vi har mobil/mobilklokker </a:t>
            </a:r>
            <a:r>
              <a:rPr lang="en-US" u="sng"/>
              <a:t>avslått, liggende i sekken </a:t>
            </a:r>
            <a:r>
              <a:rPr lang="en-US"/>
              <a:t>i løpet av skoledagen.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Vi respekterer klassereglene og de voksnes beskjeder som gis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/>
              <a:t>Vi møter presis på skolen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243" name="Google Shape;243;p7"/>
          <p:cNvSpPr txBox="1">
            <a:spLocks noGrp="1"/>
          </p:cNvSpPr>
          <p:nvPr>
            <p:ph type="body" idx="2"/>
          </p:nvPr>
        </p:nvSpPr>
        <p:spPr>
          <a:xfrm>
            <a:off x="4109015" y="2592729"/>
            <a:ext cx="2928394" cy="35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ndnes kommune ppt tema">
  <a:themeElements>
    <a:clrScheme name="Sandnes kommune">
      <a:dk1>
        <a:srgbClr val="000000"/>
      </a:dk1>
      <a:lt1>
        <a:srgbClr val="FFFFFF"/>
      </a:lt1>
      <a:dk2>
        <a:srgbClr val="005337"/>
      </a:dk2>
      <a:lt2>
        <a:srgbClr val="FFF3CC"/>
      </a:lt2>
      <a:accent1>
        <a:srgbClr val="57B14C"/>
      </a:accent1>
      <a:accent2>
        <a:srgbClr val="FEC700"/>
      </a:accent2>
      <a:accent3>
        <a:srgbClr val="007575"/>
      </a:accent3>
      <a:accent4>
        <a:srgbClr val="F3C3AD"/>
      </a:accent4>
      <a:accent5>
        <a:srgbClr val="CDE8C9"/>
      </a:accent5>
      <a:accent6>
        <a:srgbClr val="E8865B"/>
      </a:accent6>
      <a:hlink>
        <a:srgbClr val="00599B"/>
      </a:hlink>
      <a:folHlink>
        <a:srgbClr val="96BB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Microsoft Office PowerPoint</Application>
  <PresentationFormat>Widescreen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Calibri</vt:lpstr>
      <vt:lpstr>Arial</vt:lpstr>
      <vt:lpstr>Gill Sans</vt:lpstr>
      <vt:lpstr>Sandnes kommune ppt tema</vt:lpstr>
      <vt:lpstr>Velkommen til Ganddal skole- høsten 2025. </vt:lpstr>
      <vt:lpstr>PowerPoint-presentasjon</vt:lpstr>
      <vt:lpstr>Skolens satsingsområder i et treårsperspektiv</vt:lpstr>
      <vt:lpstr>Laget Ganddal skole! Dette e’ oss! </vt:lpstr>
      <vt:lpstr> Ganddal skole 1.- 7.trinn 2025-2026</vt:lpstr>
      <vt:lpstr>Skole-hjem samarbeid</vt:lpstr>
      <vt:lpstr>FAU - skoleåret 2025-2026</vt:lpstr>
      <vt:lpstr>17.mai 2026: 6.- og 7.trinn</vt:lpstr>
      <vt:lpstr>Skolereglene på Ganddal skole</vt:lpstr>
      <vt:lpstr>Hjertesone</vt:lpstr>
      <vt:lpstr>Mariann Eik, avdelingsleder SFO mariann.eik@sandnes.kommune.no </vt:lpstr>
      <vt:lpstr> </vt:lpstr>
      <vt:lpstr>Helsesykepleier Maria Christina Knutsson </vt:lpstr>
      <vt:lpstr>Hjernen og regulering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Dragsnes, Gyro Dahle</dc:creator>
  <cp:lastModifiedBy>Stangeland, Rune</cp:lastModifiedBy>
  <cp:revision>1</cp:revision>
  <dcterms:created xsi:type="dcterms:W3CDTF">2024-08-23T13:03:48Z</dcterms:created>
  <dcterms:modified xsi:type="dcterms:W3CDTF">2025-08-29T06:41:32Z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0x010100A2146CDE7603A34E8E8337B059634F66</vt:lpwstr>
  </property>
</Properties>
</file>